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26" d="100"/>
          <a:sy n="126" d="100"/>
        </p:scale>
        <p:origin x="621" y="7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281861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265973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35689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235088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104640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9992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4664841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2-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6868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April 26).</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a:t>
            </a:r>
            <a:r>
              <a:rPr lang="en-US" u="sng" dirty="0"/>
              <a:t>in advance</a:t>
            </a:r>
            <a:r>
              <a:rPr lang="en-US" dirty="0"/>
              <a:t> to connect the laptop AV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STEM 3202, Griffin’s </a:t>
            </a:r>
            <a:r>
              <a:rPr lang="en-US" dirty="0"/>
              <a:t>teams will meet </a:t>
            </a:r>
            <a:r>
              <a:rPr lang="en-US"/>
              <a:t>in STEM 2202, and Tommy’s </a:t>
            </a:r>
            <a:r>
              <a:rPr lang="en-US" dirty="0"/>
              <a:t>teams will meet </a:t>
            </a:r>
            <a:r>
              <a:rPr lang="en-US"/>
              <a:t>in Anthony 1281.</a:t>
            </a:r>
            <a:endParaRPr lang="en-US" dirty="0"/>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All team members are required to dress business casual on the day of their presentation. Business casual does not include jeans, sneakers, tennis shoes, hats, coats, hoodies, t-shirts or shirts that are not tucked into pants. Google “what is business casual.”</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February 21.</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February 20.</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14E9C484-4475-0854-37D5-87A5243D3DF7}"/>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a:xfrm>
            <a:off x="457200" y="1600200"/>
            <a:ext cx="8686800" cy="4878589"/>
          </a:xfrm>
        </p:spPr>
        <p:txBody>
          <a:bodyPr/>
          <a:lstStyle/>
          <a:p>
            <a:r>
              <a:rPr lang="en-US" dirty="0"/>
              <a:t>Creating and Editing</a:t>
            </a:r>
          </a:p>
          <a:p>
            <a:pPr lvl="1"/>
            <a:r>
              <a:rPr lang="en-US" dirty="0"/>
              <a:t>Use only the Windows version of Office 365.</a:t>
            </a:r>
          </a:p>
          <a:p>
            <a:pPr lvl="1"/>
            <a:r>
              <a:rPr lang="en-US" dirty="0"/>
              <a:t>You 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February 20.</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“Alpha </a:t>
            </a:r>
            <a:r>
              <a:rPr lang="en-US" dirty="0"/>
              <a:t>Presentation Slide Decks” in our Microsoft Teams General Channel file space by 11:59 p.m</a:t>
            </a:r>
            <a:r>
              <a:rPr lang="en-US"/>
              <a:t>., Monday, February 20.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February 20.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Spring 2023</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1105</TotalTime>
  <Words>1660</Words>
  <Application>Microsoft Office PowerPoint</Application>
  <PresentationFormat>On-screen Show (4:3)</PresentationFormat>
  <Paragraphs>159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272</cp:revision>
  <dcterms:created xsi:type="dcterms:W3CDTF">2006-08-16T00:00:00Z</dcterms:created>
  <dcterms:modified xsi:type="dcterms:W3CDTF">2023-02-01T15:35:02Z</dcterms:modified>
</cp:coreProperties>
</file>